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22" r:id="rId2"/>
    <p:sldId id="443" r:id="rId3"/>
    <p:sldId id="455" r:id="rId4"/>
    <p:sldId id="456" r:id="rId5"/>
    <p:sldId id="457" r:id="rId6"/>
    <p:sldId id="470" r:id="rId7"/>
    <p:sldId id="478" r:id="rId8"/>
    <p:sldId id="479" r:id="rId9"/>
    <p:sldId id="485" r:id="rId10"/>
    <p:sldId id="480" r:id="rId11"/>
    <p:sldId id="481" r:id="rId12"/>
    <p:sldId id="484" r:id="rId13"/>
    <p:sldId id="482" r:id="rId14"/>
    <p:sldId id="483" r:id="rId15"/>
    <p:sldId id="476" r:id="rId16"/>
    <p:sldId id="475" r:id="rId17"/>
    <p:sldId id="465" r:id="rId18"/>
    <p:sldId id="467" r:id="rId19"/>
    <p:sldId id="468" r:id="rId20"/>
    <p:sldId id="4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=""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71" autoAdjust="0"/>
    <p:restoredTop sz="94660"/>
  </p:normalViewPr>
  <p:slideViewPr>
    <p:cSldViewPr snapToGrid="0">
      <p:cViewPr>
        <p:scale>
          <a:sx n="75" d="100"/>
          <a:sy n="75" d="100"/>
        </p:scale>
        <p:origin x="-68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স্টিগার ব্যবহার</a:t>
            </a:r>
            <a:r>
              <a:rPr lang="bn-IN" baseline="0" dirty="0" smtClean="0"/>
              <a:t> করা হয়েছে। উত্তর জানতে উত্তর বাটনে ক্লিক করুন।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3-Oct-17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3-Oct-17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3-Oct-17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3-Oct-17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3-Oct-17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3-Oct-17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3-Oct-17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3-Oct-17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3-Oct-17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3-Oct-17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3-Oct-17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3-Oct-17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3-Oct-17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tumblr_nr4iv0E5YL1sfbg8yo1_50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51" y="239151"/>
            <a:ext cx="11648049" cy="63286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3695" y="1024308"/>
            <a:ext cx="1001432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3-Oct-17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cholera.jpg"/>
          <p:cNvPicPr>
            <a:picLocks noChangeAspect="1"/>
          </p:cNvPicPr>
          <p:nvPr/>
        </p:nvPicPr>
        <p:blipFill>
          <a:blip r:embed="rId4"/>
          <a:srcRect b="4277"/>
          <a:stretch>
            <a:fillRect/>
          </a:stretch>
        </p:blipFill>
        <p:spPr>
          <a:xfrm>
            <a:off x="6195816" y="1324426"/>
            <a:ext cx="5270500" cy="4612139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dff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88" y="1271369"/>
            <a:ext cx="5011027" cy="4721691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3038475" y="351986"/>
            <a:ext cx="611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70116" y="5963536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ডায়রিয়া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97539" y="356046"/>
            <a:ext cx="8196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পানি </a:t>
            </a:r>
            <a:r>
              <a:rPr lang="bn-IN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দূষণের প্রভাবে হয়ে থাকে।</a:t>
            </a:r>
            <a:endParaRPr lang="en-US" sz="4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78927" y="6052924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কলেরা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3-Oct-17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Dead fish in River Ta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786" y="1378857"/>
            <a:ext cx="5213036" cy="42236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efre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920" y="1436913"/>
            <a:ext cx="5300294" cy="41057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3038475" y="351986"/>
            <a:ext cx="611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70116" y="5710312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চর্মরোগ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97539" y="356046"/>
            <a:ext cx="8196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পানি </a:t>
            </a:r>
            <a:r>
              <a:rPr lang="bn-IN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দূষণের প্রভাবে হয়ে থাকে।</a:t>
            </a:r>
            <a:endParaRPr lang="en-US" sz="4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8927" y="5743428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জলজ প্রাণী মারা যাচ্ছে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3-Oct-17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7239" y="833734"/>
            <a:ext cx="2032002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7966" y="2776250"/>
            <a:ext cx="9931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 কী কী উপায়ে পানি দূষণ প্রতিরোধ করতে পারি?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আলোচনা করে খাতায় লিখি।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ownlo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861" y="338765"/>
            <a:ext cx="2476191" cy="1847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3-Oct-17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cxzcxzcx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344" y="874711"/>
            <a:ext cx="4876800" cy="2245859"/>
          </a:xfrm>
          <a:prstGeom prst="rect">
            <a:avLst/>
          </a:prstGeom>
        </p:spPr>
      </p:pic>
      <p:pic>
        <p:nvPicPr>
          <p:cNvPr id="8" name="Picture 7" descr="render_dustbin_6_vray_001-jpg1ad99-250x2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29" y="680354"/>
            <a:ext cx="4499427" cy="2541815"/>
          </a:xfrm>
          <a:prstGeom prst="rect">
            <a:avLst/>
          </a:prstGeom>
        </p:spPr>
      </p:pic>
      <p:pic>
        <p:nvPicPr>
          <p:cNvPr id="9" name="Picture 8" descr="Water-Polluti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344" y="3631293"/>
            <a:ext cx="4854304" cy="2334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clean wat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715" y="3672115"/>
            <a:ext cx="5036456" cy="219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righ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27200" y="4676936"/>
            <a:ext cx="1306285" cy="954604"/>
          </a:xfrm>
          <a:prstGeom prst="rect">
            <a:avLst/>
          </a:prstGeom>
        </p:spPr>
      </p:pic>
      <p:pic>
        <p:nvPicPr>
          <p:cNvPr id="15" name="Picture 14" descr="righ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36799" y="1527337"/>
            <a:ext cx="1306285" cy="954604"/>
          </a:xfrm>
          <a:prstGeom prst="rect">
            <a:avLst/>
          </a:prstGeom>
        </p:spPr>
      </p:pic>
      <p:pic>
        <p:nvPicPr>
          <p:cNvPr id="16" name="Picture 15" descr="wrong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90055" y="1036769"/>
            <a:ext cx="893629" cy="893629"/>
          </a:xfrm>
          <a:prstGeom prst="rect">
            <a:avLst/>
          </a:prstGeom>
        </p:spPr>
      </p:pic>
      <p:pic>
        <p:nvPicPr>
          <p:cNvPr id="18" name="Picture 17" descr="wrong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7141" y="3823512"/>
            <a:ext cx="893629" cy="8936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30003" y="197758"/>
            <a:ext cx="9931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 কী কী উপায়ে পানি দূষণ প্রতিরোধ করতে পারি?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52914" y="3164103"/>
            <a:ext cx="6444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যেখানে সেখানে ময়লা না ফেলে নির্দিষ্ট স্থানে ফেলে।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78602" y="5863774"/>
            <a:ext cx="5965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কল-কারখানার দূষিত পানি পরিশোধন করে।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3-Oct-17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xcvxzv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829" y="812792"/>
            <a:ext cx="2888343" cy="4455894"/>
          </a:xfrm>
          <a:prstGeom prst="rect">
            <a:avLst/>
          </a:prstGeom>
        </p:spPr>
      </p:pic>
      <p:pic>
        <p:nvPicPr>
          <p:cNvPr id="8" name="Picture 7" descr="vcxvc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829" y="3853091"/>
            <a:ext cx="4847771" cy="2141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xcvxv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316" y="1196295"/>
            <a:ext cx="4818742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219718" y="3352789"/>
            <a:ext cx="2990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প্রচারণা।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9377" y="5283201"/>
            <a:ext cx="355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রিসাইকেল করা।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0003" y="215930"/>
            <a:ext cx="9931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 কী কী উপায়ে পানি দূষণ প্রতিরোধ করতে পারি?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5662" y="6008078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জনসচেতনতা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3-Oct-17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6218918" y="324101"/>
            <a:ext cx="4376511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6270170" y="2529155"/>
            <a:ext cx="4426859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২১ নং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27" y="851526"/>
            <a:ext cx="3792290" cy="5056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3-Oct-17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40888" y="330698"/>
            <a:ext cx="1584764" cy="3138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94083" y="121421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1" name="Right Arrow 10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(১)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14413" y="1285860"/>
              <a:ext cx="7643867" cy="71438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তোমাদের  গ্রামে কৃষিকাজে অনেক কীটনাশক ব্যবহার করা হয়। এতে পরিবেশের কোন উপাদানটি দূষণের সম্ভাবনা রয়েছে?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540558" y="1586858"/>
            <a:ext cx="4220006" cy="286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(ক) মাটি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45181" y="1944990"/>
            <a:ext cx="4211299" cy="31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 শব্দ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45181" y="1560390"/>
            <a:ext cx="4211299" cy="283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 পানি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40558" y="2001437"/>
            <a:ext cx="4220006" cy="307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 বায়ু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Horizontal Scroll 19"/>
          <p:cNvSpPr/>
          <p:nvPr/>
        </p:nvSpPr>
        <p:spPr>
          <a:xfrm>
            <a:off x="786042" y="692342"/>
            <a:ext cx="2152059" cy="43192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সঠিক উত্তরটি খাতায় লেখঃ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81593" y="244589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2" name="Right Arrow 21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(২)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ইমাদের পুকুরে গৃহস্থালির বর্জ্য ও অবর্জনা ফেলায় প্রচুর মাছ মারা যাছে। এর কারণ কী?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528068" y="3193292"/>
            <a:ext cx="4220006" cy="286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(গ) শব্দদূষণ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362671" y="3176670"/>
            <a:ext cx="4211299" cy="31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পানি দূষণ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362671" y="2792070"/>
            <a:ext cx="4211299" cy="283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 মাটিদূষণ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13077" y="2813393"/>
            <a:ext cx="4220006" cy="307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বায়ুদূষণ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396583" y="367507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9" name="Right Arrow 28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(৩)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পরিবেশ দূষণের মানুষ্য সৃষ্ট কারণ কোনটি?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7354901" y="4482432"/>
            <a:ext cx="4220006" cy="286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 জমি চাষাবাদ করা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520847" y="4031096"/>
            <a:ext cx="4211299" cy="31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 নদীতে গোছল করা 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347681" y="4021250"/>
            <a:ext cx="4211299" cy="283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 নদিতে ময়লা আবর্জনা ফেলা 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513078" y="4462297"/>
            <a:ext cx="4220006" cy="307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নদীর উপর ব্রীজ নির্মাণ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381593" y="500918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6" name="Right Arrow 35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(৪)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bn-IN" sz="1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তোমার এলাকায় অনেক কল-কারখানা রয়েছে। কলখানা দূষিত পানির কারণে কোন রোগটি হতে পারে?</a:t>
              </a:r>
              <a:endPara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2469448" y="5765388"/>
            <a:ext cx="4220006" cy="286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(গ) ডেঙ্গু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304051" y="5748766"/>
            <a:ext cx="4211299" cy="31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শ্বাসজনিত রোগ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304051" y="5364166"/>
            <a:ext cx="4211299" cy="283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ডায়রিয়া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454457" y="5385489"/>
            <a:ext cx="4220006" cy="307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যক্ষ্মা রোগ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repeatCount="indefinit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DD15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DD15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DD15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DD15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3-Oct-17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4885350" y="204695"/>
            <a:ext cx="2684683" cy="5448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938" y="1098261"/>
            <a:ext cx="10578655" cy="2058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                                             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পানি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দূষণের একটি উৎস লিখ।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675445" y="1463416"/>
            <a:ext cx="658680" cy="33540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723929" y="1098259"/>
            <a:ext cx="1714512" cy="190895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প্রশ্ন-১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1348614" y="1501362"/>
            <a:ext cx="9968960" cy="22250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976" y="1543987"/>
            <a:ext cx="9854223" cy="1396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নদীতে ময়লা ফেলা।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1438" y="2090101"/>
            <a:ext cx="10578655" cy="2058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                                             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একটি পানিবাহিত রোগের নাম লেখ।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677945" y="2455256"/>
            <a:ext cx="658680" cy="33540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726429" y="2090099"/>
            <a:ext cx="1714512" cy="190895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প্রশ্ন-২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1351114" y="2493202"/>
            <a:ext cx="9968960" cy="22250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434678" y="2534660"/>
            <a:ext cx="6572296" cy="181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কলেরা।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6428" y="3079441"/>
            <a:ext cx="10578655" cy="2058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                                           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 পানি দূষণের প্রধান কারণ কোনটি?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Notched Right Arrow 19"/>
          <p:cNvSpPr/>
          <p:nvPr/>
        </p:nvSpPr>
        <p:spPr>
          <a:xfrm>
            <a:off x="692935" y="3444596"/>
            <a:ext cx="658680" cy="33540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741419" y="3079439"/>
            <a:ext cx="1714512" cy="190895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প্রশ্ন-৩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1366104" y="3482542"/>
            <a:ext cx="9968960" cy="22250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449668" y="3524000"/>
            <a:ext cx="6572296" cy="181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কর্মকান্ড।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6448" y="4053791"/>
            <a:ext cx="10578655" cy="2058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     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 দূষণ প্রতিরোধের একটি উপায় লেখ।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Notched Right Arrow 24"/>
          <p:cNvSpPr/>
          <p:nvPr/>
        </p:nvSpPr>
        <p:spPr>
          <a:xfrm>
            <a:off x="662955" y="4418946"/>
            <a:ext cx="658680" cy="33540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711439" y="4053789"/>
            <a:ext cx="1714512" cy="190895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প্রশ্ন-৪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1336124" y="4456892"/>
            <a:ext cx="9968960" cy="22250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376145" y="4498350"/>
            <a:ext cx="9959511" cy="1607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 সারের ব্যবহার কমিয়ে।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56"/>
          <p:cNvGrpSpPr/>
          <p:nvPr/>
        </p:nvGrpSpPr>
        <p:grpSpPr>
          <a:xfrm>
            <a:off x="467195" y="932437"/>
            <a:ext cx="11392525" cy="4928717"/>
            <a:chOff x="467195" y="932437"/>
            <a:chExt cx="11392525" cy="4928717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0" name="Rectangle 29"/>
            <p:cNvSpPr/>
            <p:nvPr/>
          </p:nvSpPr>
          <p:spPr>
            <a:xfrm>
              <a:off x="479685" y="932437"/>
              <a:ext cx="11362545" cy="4928717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479685" y="1903751"/>
              <a:ext cx="11362545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82185" y="2895591"/>
              <a:ext cx="11362545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97175" y="3884931"/>
              <a:ext cx="11362545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67195" y="4859281"/>
              <a:ext cx="11362545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726428" y="5043131"/>
            <a:ext cx="10578655" cy="2058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                                             জলজ খাদ্য শৃঙ্খলের ব্যাঘাত ঘটে কীসের দূষণে?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Notched Right Arrow 35"/>
          <p:cNvSpPr/>
          <p:nvPr/>
        </p:nvSpPr>
        <p:spPr>
          <a:xfrm>
            <a:off x="692935" y="5408286"/>
            <a:ext cx="658680" cy="33540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Pentagon 36"/>
          <p:cNvSpPr/>
          <p:nvPr/>
        </p:nvSpPr>
        <p:spPr>
          <a:xfrm>
            <a:off x="741419" y="5043129"/>
            <a:ext cx="1714512" cy="190895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প্রশ্ন-৫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1366104" y="5446232"/>
            <a:ext cx="9968960" cy="22250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362584" y="5487690"/>
            <a:ext cx="6572296" cy="181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 দূষণে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3" grpId="0" animBg="1"/>
      <p:bldP spid="2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3-Oct-17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49" t="16657" r="17357" b="35531"/>
          <a:stretch/>
        </p:blipFill>
        <p:spPr bwMode="auto">
          <a:xfrm>
            <a:off x="3403570" y="703943"/>
            <a:ext cx="2944092" cy="6303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6903" y="392179"/>
            <a:ext cx="2686050" cy="17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280607" y="2569028"/>
            <a:ext cx="963078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bn-IN" sz="5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দূষণের ৫ টি ক্ষতিক্ষর প্রভাব লেখ।</a:t>
            </a: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3-Oct-17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203105-643x450-polluted-wa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16" y="273000"/>
            <a:ext cx="11610756" cy="62966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8905" y="1220121"/>
            <a:ext cx="107115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সকলকে ধন্যবাদ আজকের পাঠ  এখানেই শেষ।</a:t>
            </a: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3-Oct-17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01484" y="841829"/>
            <a:ext cx="4920344" cy="55589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সুকেশ সূত্রধর,</a:t>
            </a:r>
            <a:endParaRPr lang="bn-IN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</a:p>
          <a:p>
            <a:pPr algn="ctr"/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কোয়রপুর সরকারি প্রাথমিক বিদ্যালয়,</a:t>
            </a:r>
          </a:p>
          <a:p>
            <a:pPr algn="ctr"/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নাসিরনগর, ব্রাহ্মণবাড়িয়া।</a:t>
            </a:r>
          </a:p>
          <a:p>
            <a:pPr algn="ctr"/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নং-০১৭২২ ২৬৯৪৬১</a:t>
            </a:r>
          </a:p>
          <a:p>
            <a:pPr algn="ctr"/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sukeshbd@gmail.com</a:t>
            </a:r>
            <a:r>
              <a:rPr lang="bn-IN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16913" y="638628"/>
            <a:ext cx="4920344" cy="55589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পঞ্চম,</a:t>
            </a:r>
          </a:p>
          <a:p>
            <a:pPr algn="ctr"/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বিষয়- প্রাথমিক বিজ্ঞান,</a:t>
            </a:r>
          </a:p>
          <a:p>
            <a:pPr algn="ctr"/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(জীবনের জন্য পানি),</a:t>
            </a:r>
          </a:p>
          <a:p>
            <a:pPr algn="ctr"/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শিরোনাম- পানি দূষণ</a:t>
            </a:r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2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মিনিট।</a:t>
            </a:r>
            <a:endParaRPr lang="bn-IN" sz="11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0204" y="980093"/>
            <a:ext cx="2961067" cy="76944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01421" y="980105"/>
            <a:ext cx="2507418" cy="76944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bn-IN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ukesh Sutradhar.jpg"/>
          <p:cNvPicPr>
            <a:picLocks noChangeAspect="1"/>
          </p:cNvPicPr>
          <p:nvPr/>
        </p:nvPicPr>
        <p:blipFill>
          <a:blip r:embed="rId4">
            <a:lum bright="-10000"/>
          </a:blip>
          <a:stretch>
            <a:fillRect/>
          </a:stretch>
        </p:blipFill>
        <p:spPr>
          <a:xfrm>
            <a:off x="2510972" y="1342572"/>
            <a:ext cx="1741713" cy="1545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ukesh Sutradh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6685" y="1328058"/>
            <a:ext cx="1594996" cy="1545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3-Oct-17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093244" y="2105543"/>
            <a:ext cx="8077200" cy="3439239"/>
          </a:xfrm>
          <a:prstGeom prst="round2DiagRect">
            <a:avLst/>
          </a:prstGeom>
          <a:ln w="28575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চে 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আকারে দেয়া আছে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পাঠটি উপস্থাপনের আগে পাঠ্যপুস্তকের সংশ্লিষ্ট পাঠের সাথে মিলিয়ে নিতে অনুরোধ করা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আরও বেশ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ফলপ্রসূ করতে পারবেন বলে আশা করছি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সবশেষে সবাইকে মতামত ও রেটিং দেওয়ার অনুরোধ করছি। ধন্যবাদ।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3-Oct-17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6977" y="352088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9284" y="355881"/>
            <a:ext cx="785343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নদীতে আবর্জনা ফেলার কারণে পানি দূষিত হচ্ছে?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as.jpg"/>
          <p:cNvPicPr>
            <a:picLocks noChangeAspect="1"/>
          </p:cNvPicPr>
          <p:nvPr/>
        </p:nvPicPr>
        <p:blipFill>
          <a:blip r:embed="rId4"/>
          <a:srcRect b="4300"/>
          <a:stretch>
            <a:fillRect/>
          </a:stretch>
        </p:blipFill>
        <p:spPr>
          <a:xfrm>
            <a:off x="759647" y="1195754"/>
            <a:ext cx="10672706" cy="5106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3-Oct-17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3425372" y="856343"/>
            <a:ext cx="5297714" cy="1464825"/>
          </a:xfrm>
          <a:prstGeom prst="ribbon2">
            <a:avLst>
              <a:gd name="adj1" fmla="val 33333"/>
              <a:gd name="adj2" fmla="val 75000"/>
            </a:avLst>
          </a:prstGeom>
          <a:solidFill>
            <a:schemeClr val="tx2">
              <a:lumMod val="60000"/>
              <a:lumOff val="40000"/>
            </a:schemeClr>
          </a:solidFill>
          <a:ln w="19050"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endParaRPr lang="en-US" sz="60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Wave 5"/>
          <p:cNvSpPr/>
          <p:nvPr/>
        </p:nvSpPr>
        <p:spPr>
          <a:xfrm>
            <a:off x="1727200" y="2722437"/>
            <a:ext cx="8098971" cy="2090057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পানি দূষণ।</a:t>
            </a:r>
            <a:endParaRPr lang="en-US" sz="4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3-Oct-17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2177141" y="870856"/>
            <a:ext cx="7765143" cy="696686"/>
          </a:xfrm>
          <a:prstGeom prst="parallelogram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703385" y="2532185"/>
            <a:ext cx="10818055" cy="2034011"/>
          </a:xfrm>
          <a:prstGeom prst="round2Diag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৩.৩.১- মানুষের জীবনে পানি দূষণের ফলাফল বা প্রভাব ব্যাখ্যা করতে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৩.৪.১- পানি দূষণের কারণগুলো বলতে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৩.৪.২- পানি দূষণ প্রতিরোধে প্রয়োজনীয় পদক্ষেপ শনাক্ত করতে পারবে।</a:t>
            </a: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3-Oct-17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descr="Pollution_8.5.2012_Impacts_HI_1064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050" y="1245142"/>
            <a:ext cx="5150776" cy="4381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 descr="sfdfds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1992" y="1294227"/>
            <a:ext cx="5325206" cy="4360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992608" y="351986"/>
            <a:ext cx="611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70116" y="5696244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কাপড় </a:t>
            </a:r>
            <a:r>
              <a:rPr lang="bn-IN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ধোয়া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38475" y="356047"/>
            <a:ext cx="611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হচ্ছে পানি </a:t>
            </a:r>
            <a:r>
              <a:rPr lang="bn-IN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দূষণের কারণ।</a:t>
            </a:r>
            <a:endParaRPr lang="en-US" sz="4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78927" y="579970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গৃহস্থালির বর্জ্য পানিতে ফেলা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3-Oct-17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shovonx_1290012516_1-toil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899" y="1274634"/>
            <a:ext cx="5448007" cy="4422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as.jpg"/>
          <p:cNvPicPr>
            <a:picLocks noChangeAspect="1"/>
          </p:cNvPicPr>
          <p:nvPr/>
        </p:nvPicPr>
        <p:blipFill>
          <a:blip r:embed="rId5"/>
          <a:srcRect b="5067"/>
          <a:stretch>
            <a:fillRect/>
          </a:stretch>
        </p:blipFill>
        <p:spPr>
          <a:xfrm>
            <a:off x="6457067" y="1297746"/>
            <a:ext cx="5069645" cy="4441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2992608" y="351986"/>
            <a:ext cx="611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70116" y="5696244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পানিতে ময়লা ফেলা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38475" y="356047"/>
            <a:ext cx="611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হচ্ছে পানি </a:t>
            </a:r>
            <a:r>
              <a:rPr lang="bn-IN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দূষণের কারণ।</a:t>
            </a:r>
            <a:endParaRPr lang="en-US" sz="4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8927" y="579970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পানির </a:t>
            </a:r>
            <a:r>
              <a:rPr lang="bn-IN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 পায়খানা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3-Oct-17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Water-Pollu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42" y="1336432"/>
            <a:ext cx="5150846" cy="4473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anigif_enhanced-buzz-22916-1370297811-1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7918" y="1322365"/>
            <a:ext cx="5392947" cy="4445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992608" y="351986"/>
            <a:ext cx="611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4" y="5794720"/>
            <a:ext cx="3866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 </a:t>
            </a:r>
            <a:r>
              <a:rPr lang="bn-IN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কারখানার রাসায়নিক </a:t>
            </a:r>
            <a:r>
              <a:rPr lang="bn-IN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8475" y="356047"/>
            <a:ext cx="611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হচ্ছে পানি </a:t>
            </a:r>
            <a:r>
              <a:rPr lang="bn-IN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দূষণের কারণ।</a:t>
            </a:r>
            <a:endParaRPr lang="en-US" sz="4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8927" y="579970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 কারখানার দূষিত পানি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3-Oct-17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descr="download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725" y="260200"/>
            <a:ext cx="2019048" cy="1333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569880" y="260199"/>
            <a:ext cx="242889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65839" y="5841456"/>
            <a:ext cx="7576457" cy="4499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ছবিটি সম্পর্কে দুটি বাক্য লেখ।</a:t>
            </a:r>
            <a:endParaRPr lang="en-US" sz="3200" b="1" i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pon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2278" y="1106390"/>
            <a:ext cx="6582780" cy="4377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4060</TotalTime>
  <Words>811</Words>
  <Application>Microsoft Office PowerPoint</Application>
  <PresentationFormat>Custom</PresentationFormat>
  <Paragraphs>172</Paragraphs>
  <Slides>20</Slides>
  <Notes>20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Sukesh Sutradhar</cp:lastModifiedBy>
  <cp:revision>1554</cp:revision>
  <dcterms:created xsi:type="dcterms:W3CDTF">2017-07-12T02:49:00Z</dcterms:created>
  <dcterms:modified xsi:type="dcterms:W3CDTF">2017-10-03T04:51:50Z</dcterms:modified>
</cp:coreProperties>
</file>